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3" r:id="rId6"/>
    <p:sldId id="364" r:id="rId7"/>
    <p:sldId id="365"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8DF167-0D35-BA47-BF52-745B158EE763}" v="4" dt="2023-05-12T06:43:37.0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7620" autoAdjust="0"/>
    <p:restoredTop sz="94796" autoAdjust="0"/>
  </p:normalViewPr>
  <p:slideViewPr>
    <p:cSldViewPr snapToGrid="0">
      <p:cViewPr varScale="1">
        <p:scale>
          <a:sx n="106" d="100"/>
          <a:sy n="106" d="100"/>
        </p:scale>
        <p:origin x="216" y="6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 Cruz Bartolome" userId="734d8c82-86a7-4ddd-87ed-b2c284c35204" providerId="ADAL" clId="{7185EF6B-765F-4D3A-95A7-F4C16D8A2244}"/>
    <pc:docChg chg="undo custSel addSld delSld modSld sldOrd">
      <pc:chgData name="Maria Cruz Bartolome" userId="734d8c82-86a7-4ddd-87ed-b2c284c35204" providerId="ADAL" clId="{7185EF6B-765F-4D3A-95A7-F4C16D8A2244}" dt="2023-05-09T16:24:07.082" v="825" actId="6549"/>
      <pc:docMkLst>
        <pc:docMk/>
      </pc:docMkLst>
      <pc:sldChg chg="modSp mod">
        <pc:chgData name="Maria Cruz Bartolome" userId="734d8c82-86a7-4ddd-87ed-b2c284c35204" providerId="ADAL" clId="{7185EF6B-765F-4D3A-95A7-F4C16D8A2244}" dt="2023-05-09T16:24:07.082" v="825" actId="6549"/>
        <pc:sldMkLst>
          <pc:docMk/>
          <pc:sldMk cId="0" sldId="341"/>
        </pc:sldMkLst>
        <pc:spChg chg="mod">
          <ac:chgData name="Maria Cruz Bartolome" userId="734d8c82-86a7-4ddd-87ed-b2c284c35204" providerId="ADAL" clId="{7185EF6B-765F-4D3A-95A7-F4C16D8A2244}" dt="2023-05-09T06:28:17.625" v="785" actId="255"/>
          <ac:spMkLst>
            <pc:docMk/>
            <pc:sldMk cId="0" sldId="341"/>
            <ac:spMk id="5122" creationId="{6BFCA172-672F-4297-B767-9F7EDE373FA1}"/>
          </ac:spMkLst>
        </pc:spChg>
        <pc:spChg chg="mod">
          <ac:chgData name="Maria Cruz Bartolome" userId="734d8c82-86a7-4ddd-87ed-b2c284c35204" providerId="ADAL" clId="{7185EF6B-765F-4D3A-95A7-F4C16D8A2244}" dt="2023-05-09T16:24:07.082" v="825" actId="6549"/>
          <ac:spMkLst>
            <pc:docMk/>
            <pc:sldMk cId="0" sldId="341"/>
            <ac:spMk id="5123" creationId="{9FAD3684-801E-4E1E-85EB-F5F3E5D37277}"/>
          </ac:spMkLst>
        </pc:spChg>
      </pc:sldChg>
      <pc:sldChg chg="addSp delSp modSp mod">
        <pc:chgData name="Maria Cruz Bartolome" userId="734d8c82-86a7-4ddd-87ed-b2c284c35204" providerId="ADAL" clId="{7185EF6B-765F-4D3A-95A7-F4C16D8A2244}" dt="2023-05-09T16:22:38.322" v="792" actId="20577"/>
        <pc:sldMkLst>
          <pc:docMk/>
          <pc:sldMk cId="0" sldId="363"/>
        </pc:sldMkLst>
        <pc:spChg chg="add mod topLvl">
          <ac:chgData name="Maria Cruz Bartolome" userId="734d8c82-86a7-4ddd-87ed-b2c284c35204" providerId="ADAL" clId="{7185EF6B-765F-4D3A-95A7-F4C16D8A2244}" dt="2023-05-09T06:17:52.399" v="339" actId="164"/>
          <ac:spMkLst>
            <pc:docMk/>
            <pc:sldMk cId="0" sldId="363"/>
            <ac:spMk id="2" creationId="{EAAD523F-FCD6-7DC4-D017-AD18FE47C627}"/>
          </ac:spMkLst>
        </pc:spChg>
        <pc:spChg chg="add mod topLvl">
          <ac:chgData name="Maria Cruz Bartolome" userId="734d8c82-86a7-4ddd-87ed-b2c284c35204" providerId="ADAL" clId="{7185EF6B-765F-4D3A-95A7-F4C16D8A2244}" dt="2023-05-09T06:17:52.399" v="339" actId="164"/>
          <ac:spMkLst>
            <pc:docMk/>
            <pc:sldMk cId="0" sldId="363"/>
            <ac:spMk id="3" creationId="{92F61395-BDF9-72B6-FB28-3965AE951A78}"/>
          </ac:spMkLst>
        </pc:spChg>
        <pc:spChg chg="add mod topLvl">
          <ac:chgData name="Maria Cruz Bartolome" userId="734d8c82-86a7-4ddd-87ed-b2c284c35204" providerId="ADAL" clId="{7185EF6B-765F-4D3A-95A7-F4C16D8A2244}" dt="2023-05-09T06:17:52.399" v="339" actId="164"/>
          <ac:spMkLst>
            <pc:docMk/>
            <pc:sldMk cId="0" sldId="363"/>
            <ac:spMk id="4" creationId="{5F226590-91C3-00BC-3CE4-8FA73898435A}"/>
          </ac:spMkLst>
        </pc:spChg>
        <pc:spChg chg="add mod topLvl">
          <ac:chgData name="Maria Cruz Bartolome" userId="734d8c82-86a7-4ddd-87ed-b2c284c35204" providerId="ADAL" clId="{7185EF6B-765F-4D3A-95A7-F4C16D8A2244}" dt="2023-05-09T06:17:52.399" v="339" actId="164"/>
          <ac:spMkLst>
            <pc:docMk/>
            <pc:sldMk cId="0" sldId="363"/>
            <ac:spMk id="8" creationId="{824DDFD8-AF02-E9A8-0AAC-E15FE059A97B}"/>
          </ac:spMkLst>
        </pc:spChg>
        <pc:spChg chg="add del mod topLvl">
          <ac:chgData name="Maria Cruz Bartolome" userId="734d8c82-86a7-4ddd-87ed-b2c284c35204" providerId="ADAL" clId="{7185EF6B-765F-4D3A-95A7-F4C16D8A2244}" dt="2023-05-09T06:11:41.453" v="22" actId="478"/>
          <ac:spMkLst>
            <pc:docMk/>
            <pc:sldMk cId="0" sldId="363"/>
            <ac:spMk id="9" creationId="{C461203F-6C04-C43F-C425-DE60C725BD3C}"/>
          </ac:spMkLst>
        </pc:spChg>
        <pc:spChg chg="add del mod topLvl">
          <ac:chgData name="Maria Cruz Bartolome" userId="734d8c82-86a7-4ddd-87ed-b2c284c35204" providerId="ADAL" clId="{7185EF6B-765F-4D3A-95A7-F4C16D8A2244}" dt="2023-05-09T06:11:43.769" v="23" actId="478"/>
          <ac:spMkLst>
            <pc:docMk/>
            <pc:sldMk cId="0" sldId="363"/>
            <ac:spMk id="10" creationId="{193EC144-A08F-B236-0D35-444C6D92F17D}"/>
          </ac:spMkLst>
        </pc:spChg>
        <pc:spChg chg="add mod topLvl">
          <ac:chgData name="Maria Cruz Bartolome" userId="734d8c82-86a7-4ddd-87ed-b2c284c35204" providerId="ADAL" clId="{7185EF6B-765F-4D3A-95A7-F4C16D8A2244}" dt="2023-05-09T06:17:52.399" v="339" actId="164"/>
          <ac:spMkLst>
            <pc:docMk/>
            <pc:sldMk cId="0" sldId="363"/>
            <ac:spMk id="11" creationId="{0F80911F-2EC7-1789-6CBC-610F9206B583}"/>
          </ac:spMkLst>
        </pc:spChg>
        <pc:spChg chg="add mod topLvl">
          <ac:chgData name="Maria Cruz Bartolome" userId="734d8c82-86a7-4ddd-87ed-b2c284c35204" providerId="ADAL" clId="{7185EF6B-765F-4D3A-95A7-F4C16D8A2244}" dt="2023-05-09T06:17:52.399" v="339" actId="164"/>
          <ac:spMkLst>
            <pc:docMk/>
            <pc:sldMk cId="0" sldId="363"/>
            <ac:spMk id="12" creationId="{B45E3D0B-8676-3B29-9285-D0E90127AF93}"/>
          </ac:spMkLst>
        </pc:spChg>
        <pc:spChg chg="add mod topLvl">
          <ac:chgData name="Maria Cruz Bartolome" userId="734d8c82-86a7-4ddd-87ed-b2c284c35204" providerId="ADAL" clId="{7185EF6B-765F-4D3A-95A7-F4C16D8A2244}" dt="2023-05-09T06:17:52.399" v="339" actId="164"/>
          <ac:spMkLst>
            <pc:docMk/>
            <pc:sldMk cId="0" sldId="363"/>
            <ac:spMk id="13" creationId="{5F367479-02CD-D150-C030-DACFAB2B59F0}"/>
          </ac:spMkLst>
        </pc:spChg>
        <pc:spChg chg="add mod topLvl">
          <ac:chgData name="Maria Cruz Bartolome" userId="734d8c82-86a7-4ddd-87ed-b2c284c35204" providerId="ADAL" clId="{7185EF6B-765F-4D3A-95A7-F4C16D8A2244}" dt="2023-05-09T06:17:52.399" v="339" actId="164"/>
          <ac:spMkLst>
            <pc:docMk/>
            <pc:sldMk cId="0" sldId="363"/>
            <ac:spMk id="14" creationId="{13C83BFC-DE9C-F4C0-4073-2B82F108FBBA}"/>
          </ac:spMkLst>
        </pc:spChg>
        <pc:spChg chg="add mod topLvl">
          <ac:chgData name="Maria Cruz Bartolome" userId="734d8c82-86a7-4ddd-87ed-b2c284c35204" providerId="ADAL" clId="{7185EF6B-765F-4D3A-95A7-F4C16D8A2244}" dt="2023-05-09T06:17:52.399" v="339" actId="164"/>
          <ac:spMkLst>
            <pc:docMk/>
            <pc:sldMk cId="0" sldId="363"/>
            <ac:spMk id="15" creationId="{33DA7CFF-4CFC-9F4A-1D94-B1A41FCDE24B}"/>
          </ac:spMkLst>
        </pc:spChg>
        <pc:spChg chg="add mod topLvl">
          <ac:chgData name="Maria Cruz Bartolome" userId="734d8c82-86a7-4ddd-87ed-b2c284c35204" providerId="ADAL" clId="{7185EF6B-765F-4D3A-95A7-F4C16D8A2244}" dt="2023-05-09T06:17:52.399" v="339" actId="164"/>
          <ac:spMkLst>
            <pc:docMk/>
            <pc:sldMk cId="0" sldId="363"/>
            <ac:spMk id="21" creationId="{E3A4D3F0-10D4-ED43-DD97-92D306093B6A}"/>
          </ac:spMkLst>
        </pc:spChg>
        <pc:spChg chg="add del mod topLvl">
          <ac:chgData name="Maria Cruz Bartolome" userId="734d8c82-86a7-4ddd-87ed-b2c284c35204" providerId="ADAL" clId="{7185EF6B-765F-4D3A-95A7-F4C16D8A2244}" dt="2023-05-09T06:11:39.486" v="21" actId="478"/>
          <ac:spMkLst>
            <pc:docMk/>
            <pc:sldMk cId="0" sldId="363"/>
            <ac:spMk id="24" creationId="{864CB0E3-82FE-A850-CE38-D1A274EF660B}"/>
          </ac:spMkLst>
        </pc:spChg>
        <pc:spChg chg="add mod topLvl">
          <ac:chgData name="Maria Cruz Bartolome" userId="734d8c82-86a7-4ddd-87ed-b2c284c35204" providerId="ADAL" clId="{7185EF6B-765F-4D3A-95A7-F4C16D8A2244}" dt="2023-05-09T06:17:52.399" v="339" actId="164"/>
          <ac:spMkLst>
            <pc:docMk/>
            <pc:sldMk cId="0" sldId="363"/>
            <ac:spMk id="25" creationId="{C53377CE-95AF-3959-023C-5D8E9BA89890}"/>
          </ac:spMkLst>
        </pc:spChg>
        <pc:spChg chg="add mod topLvl">
          <ac:chgData name="Maria Cruz Bartolome" userId="734d8c82-86a7-4ddd-87ed-b2c284c35204" providerId="ADAL" clId="{7185EF6B-765F-4D3A-95A7-F4C16D8A2244}" dt="2023-05-09T06:17:52.399" v="339" actId="164"/>
          <ac:spMkLst>
            <pc:docMk/>
            <pc:sldMk cId="0" sldId="363"/>
            <ac:spMk id="26" creationId="{16331DD0-60FF-8F21-B7CE-9FBEF3FAE6D6}"/>
          </ac:spMkLst>
        </pc:spChg>
        <pc:spChg chg="add mod topLvl">
          <ac:chgData name="Maria Cruz Bartolome" userId="734d8c82-86a7-4ddd-87ed-b2c284c35204" providerId="ADAL" clId="{7185EF6B-765F-4D3A-95A7-F4C16D8A2244}" dt="2023-05-09T06:17:52.399" v="339" actId="164"/>
          <ac:spMkLst>
            <pc:docMk/>
            <pc:sldMk cId="0" sldId="363"/>
            <ac:spMk id="27" creationId="{0D1F7623-A253-3C5E-14A0-F5A75F6BD6BC}"/>
          </ac:spMkLst>
        </pc:spChg>
        <pc:spChg chg="add mod topLvl">
          <ac:chgData name="Maria Cruz Bartolome" userId="734d8c82-86a7-4ddd-87ed-b2c284c35204" providerId="ADAL" clId="{7185EF6B-765F-4D3A-95A7-F4C16D8A2244}" dt="2023-05-09T06:17:52.399" v="339" actId="164"/>
          <ac:spMkLst>
            <pc:docMk/>
            <pc:sldMk cId="0" sldId="363"/>
            <ac:spMk id="28" creationId="{1D045823-FF11-FB63-CA67-D7C72982A2A6}"/>
          </ac:spMkLst>
        </pc:spChg>
        <pc:spChg chg="add del mod">
          <ac:chgData name="Maria Cruz Bartolome" userId="734d8c82-86a7-4ddd-87ed-b2c284c35204" providerId="ADAL" clId="{7185EF6B-765F-4D3A-95A7-F4C16D8A2244}" dt="2023-05-09T06:14:40.781" v="121" actId="478"/>
          <ac:spMkLst>
            <pc:docMk/>
            <pc:sldMk cId="0" sldId="363"/>
            <ac:spMk id="48" creationId="{080315FD-CE9C-3797-0696-214157977832}"/>
          </ac:spMkLst>
        </pc:spChg>
        <pc:spChg chg="del mod">
          <ac:chgData name="Maria Cruz Bartolome" userId="734d8c82-86a7-4ddd-87ed-b2c284c35204" providerId="ADAL" clId="{7185EF6B-765F-4D3A-95A7-F4C16D8A2244}" dt="2023-05-09T06:17:58.585" v="340"/>
          <ac:spMkLst>
            <pc:docMk/>
            <pc:sldMk cId="0" sldId="363"/>
            <ac:spMk id="6147" creationId="{33CFEE74-7B51-47B2-8BC9-945D38E983E7}"/>
          </ac:spMkLst>
        </pc:spChg>
        <pc:spChg chg="add mod">
          <ac:chgData name="Maria Cruz Bartolome" userId="734d8c82-86a7-4ddd-87ed-b2c284c35204" providerId="ADAL" clId="{7185EF6B-765F-4D3A-95A7-F4C16D8A2244}" dt="2023-05-09T16:22:38.322" v="792" actId="20577"/>
          <ac:spMkLst>
            <pc:docMk/>
            <pc:sldMk cId="0" sldId="363"/>
            <ac:spMk id="6151" creationId="{CAD0F451-6BA5-3782-57F2-E40A1BD7C078}"/>
          </ac:spMkLst>
        </pc:spChg>
        <pc:grpChg chg="add del mod">
          <ac:chgData name="Maria Cruz Bartolome" userId="734d8c82-86a7-4ddd-87ed-b2c284c35204" providerId="ADAL" clId="{7185EF6B-765F-4D3A-95A7-F4C16D8A2244}" dt="2023-05-09T06:10:44.687" v="10" actId="165"/>
          <ac:grpSpMkLst>
            <pc:docMk/>
            <pc:sldMk cId="0" sldId="363"/>
            <ac:grpSpMk id="29" creationId="{91068C47-FFF3-D5B1-B952-F28D366CC17E}"/>
          </ac:grpSpMkLst>
        </pc:grpChg>
        <pc:grpChg chg="add del mod">
          <ac:chgData name="Maria Cruz Bartolome" userId="734d8c82-86a7-4ddd-87ed-b2c284c35204" providerId="ADAL" clId="{7185EF6B-765F-4D3A-95A7-F4C16D8A2244}" dt="2023-05-09T06:16:57.898" v="308" actId="165"/>
          <ac:grpSpMkLst>
            <pc:docMk/>
            <pc:sldMk cId="0" sldId="363"/>
            <ac:grpSpMk id="49" creationId="{816E005D-C811-8DB9-B653-35970190B0A2}"/>
          </ac:grpSpMkLst>
        </pc:grpChg>
        <pc:grpChg chg="add mod">
          <ac:chgData name="Maria Cruz Bartolome" userId="734d8c82-86a7-4ddd-87ed-b2c284c35204" providerId="ADAL" clId="{7185EF6B-765F-4D3A-95A7-F4C16D8A2244}" dt="2023-05-09T06:23:48.449" v="614" actId="1076"/>
          <ac:grpSpMkLst>
            <pc:docMk/>
            <pc:sldMk cId="0" sldId="363"/>
            <ac:grpSpMk id="6150" creationId="{4A8E90A5-5561-3AF6-E62E-9859025F0A0F}"/>
          </ac:grpSpMkLst>
        </pc:grpChg>
        <pc:cxnChg chg="add mod topLvl">
          <ac:chgData name="Maria Cruz Bartolome" userId="734d8c82-86a7-4ddd-87ed-b2c284c35204" providerId="ADAL" clId="{7185EF6B-765F-4D3A-95A7-F4C16D8A2244}" dt="2023-05-09T06:17:52.399" v="339" actId="164"/>
          <ac:cxnSpMkLst>
            <pc:docMk/>
            <pc:sldMk cId="0" sldId="363"/>
            <ac:cxnSpMk id="5" creationId="{7C68CC22-D247-CFBB-4747-F40ADC490383}"/>
          </ac:cxnSpMkLst>
        </pc:cxnChg>
        <pc:cxnChg chg="add mod topLvl">
          <ac:chgData name="Maria Cruz Bartolome" userId="734d8c82-86a7-4ddd-87ed-b2c284c35204" providerId="ADAL" clId="{7185EF6B-765F-4D3A-95A7-F4C16D8A2244}" dt="2023-05-09T06:17:52.399" v="339" actId="164"/>
          <ac:cxnSpMkLst>
            <pc:docMk/>
            <pc:sldMk cId="0" sldId="363"/>
            <ac:cxnSpMk id="6" creationId="{3B67BD05-F1C9-D3C2-69FA-FDCC54CCD6C5}"/>
          </ac:cxnSpMkLst>
        </pc:cxnChg>
        <pc:cxnChg chg="add mod topLvl">
          <ac:chgData name="Maria Cruz Bartolome" userId="734d8c82-86a7-4ddd-87ed-b2c284c35204" providerId="ADAL" clId="{7185EF6B-765F-4D3A-95A7-F4C16D8A2244}" dt="2023-05-09T06:17:52.399" v="339" actId="164"/>
          <ac:cxnSpMkLst>
            <pc:docMk/>
            <pc:sldMk cId="0" sldId="363"/>
            <ac:cxnSpMk id="7" creationId="{BC69DA5C-141B-5B6B-5CB9-6C34ECF5F6E9}"/>
          </ac:cxnSpMkLst>
        </pc:cxnChg>
        <pc:cxnChg chg="add mod topLvl">
          <ac:chgData name="Maria Cruz Bartolome" userId="734d8c82-86a7-4ddd-87ed-b2c284c35204" providerId="ADAL" clId="{7185EF6B-765F-4D3A-95A7-F4C16D8A2244}" dt="2023-05-09T06:17:52.399" v="339" actId="164"/>
          <ac:cxnSpMkLst>
            <pc:docMk/>
            <pc:sldMk cId="0" sldId="363"/>
            <ac:cxnSpMk id="16" creationId="{ED6FCB5C-2FA5-DED4-4AC7-27874FD2D083}"/>
          </ac:cxnSpMkLst>
        </pc:cxnChg>
        <pc:cxnChg chg="add mod topLvl">
          <ac:chgData name="Maria Cruz Bartolome" userId="734d8c82-86a7-4ddd-87ed-b2c284c35204" providerId="ADAL" clId="{7185EF6B-765F-4D3A-95A7-F4C16D8A2244}" dt="2023-05-09T06:17:52.399" v="339" actId="164"/>
          <ac:cxnSpMkLst>
            <pc:docMk/>
            <pc:sldMk cId="0" sldId="363"/>
            <ac:cxnSpMk id="17" creationId="{43CF9A5F-BEBC-977B-2862-36F6094984E5}"/>
          </ac:cxnSpMkLst>
        </pc:cxnChg>
        <pc:cxnChg chg="add mod topLvl">
          <ac:chgData name="Maria Cruz Bartolome" userId="734d8c82-86a7-4ddd-87ed-b2c284c35204" providerId="ADAL" clId="{7185EF6B-765F-4D3A-95A7-F4C16D8A2244}" dt="2023-05-09T06:17:52.399" v="339" actId="164"/>
          <ac:cxnSpMkLst>
            <pc:docMk/>
            <pc:sldMk cId="0" sldId="363"/>
            <ac:cxnSpMk id="18" creationId="{0569371D-3B01-5F20-28BA-AE7C837C1E0C}"/>
          </ac:cxnSpMkLst>
        </pc:cxnChg>
        <pc:cxnChg chg="add mod topLvl">
          <ac:chgData name="Maria Cruz Bartolome" userId="734d8c82-86a7-4ddd-87ed-b2c284c35204" providerId="ADAL" clId="{7185EF6B-765F-4D3A-95A7-F4C16D8A2244}" dt="2023-05-09T06:17:52.399" v="339" actId="164"/>
          <ac:cxnSpMkLst>
            <pc:docMk/>
            <pc:sldMk cId="0" sldId="363"/>
            <ac:cxnSpMk id="19" creationId="{E4C01013-0260-6E42-BC1B-D4FA6AD08642}"/>
          </ac:cxnSpMkLst>
        </pc:cxnChg>
        <pc:cxnChg chg="add mod topLvl">
          <ac:chgData name="Maria Cruz Bartolome" userId="734d8c82-86a7-4ddd-87ed-b2c284c35204" providerId="ADAL" clId="{7185EF6B-765F-4D3A-95A7-F4C16D8A2244}" dt="2023-05-09T06:17:52.399" v="339" actId="164"/>
          <ac:cxnSpMkLst>
            <pc:docMk/>
            <pc:sldMk cId="0" sldId="363"/>
            <ac:cxnSpMk id="20" creationId="{0BCD588B-9ABD-2C65-9646-28A993D2B8AD}"/>
          </ac:cxnSpMkLst>
        </pc:cxnChg>
        <pc:cxnChg chg="add mod topLvl">
          <ac:chgData name="Maria Cruz Bartolome" userId="734d8c82-86a7-4ddd-87ed-b2c284c35204" providerId="ADAL" clId="{7185EF6B-765F-4D3A-95A7-F4C16D8A2244}" dt="2023-05-09T06:17:52.399" v="339" actId="164"/>
          <ac:cxnSpMkLst>
            <pc:docMk/>
            <pc:sldMk cId="0" sldId="363"/>
            <ac:cxnSpMk id="22" creationId="{411E13CB-1192-E05D-4999-5EDFF37A50E4}"/>
          </ac:cxnSpMkLst>
        </pc:cxnChg>
        <pc:cxnChg chg="add mod topLvl">
          <ac:chgData name="Maria Cruz Bartolome" userId="734d8c82-86a7-4ddd-87ed-b2c284c35204" providerId="ADAL" clId="{7185EF6B-765F-4D3A-95A7-F4C16D8A2244}" dt="2023-05-09T06:17:52.399" v="339" actId="164"/>
          <ac:cxnSpMkLst>
            <pc:docMk/>
            <pc:sldMk cId="0" sldId="363"/>
            <ac:cxnSpMk id="23" creationId="{AF01989C-047A-959B-16D3-39606A8D76E4}"/>
          </ac:cxnSpMkLst>
        </pc:cxnChg>
      </pc:sldChg>
      <pc:sldChg chg="modSp mod ord">
        <pc:chgData name="Maria Cruz Bartolome" userId="734d8c82-86a7-4ddd-87ed-b2c284c35204" providerId="ADAL" clId="{7185EF6B-765F-4D3A-95A7-F4C16D8A2244}" dt="2023-05-09T06:21:19.987" v="462" actId="6549"/>
        <pc:sldMkLst>
          <pc:docMk/>
          <pc:sldMk cId="0" sldId="364"/>
        </pc:sldMkLst>
        <pc:spChg chg="mod">
          <ac:chgData name="Maria Cruz Bartolome" userId="734d8c82-86a7-4ddd-87ed-b2c284c35204" providerId="ADAL" clId="{7185EF6B-765F-4D3A-95A7-F4C16D8A2244}" dt="2023-05-09T06:21:19.987" v="462" actId="6549"/>
          <ac:spMkLst>
            <pc:docMk/>
            <pc:sldMk cId="0" sldId="364"/>
            <ac:spMk id="7171" creationId="{8B215120-9330-4C24-86C0-93DB3C460B0D}"/>
          </ac:spMkLst>
        </pc:spChg>
      </pc:sldChg>
      <pc:sldChg chg="modSp mod">
        <pc:chgData name="Maria Cruz Bartolome" userId="734d8c82-86a7-4ddd-87ed-b2c284c35204" providerId="ADAL" clId="{7185EF6B-765F-4D3A-95A7-F4C16D8A2244}" dt="2023-05-09T16:22:52.418" v="793" actId="6549"/>
        <pc:sldMkLst>
          <pc:docMk/>
          <pc:sldMk cId="0" sldId="365"/>
        </pc:sldMkLst>
        <pc:spChg chg="mod">
          <ac:chgData name="Maria Cruz Bartolome" userId="734d8c82-86a7-4ddd-87ed-b2c284c35204" providerId="ADAL" clId="{7185EF6B-765F-4D3A-95A7-F4C16D8A2244}" dt="2023-05-09T16:22:52.418" v="793" actId="6549"/>
          <ac:spMkLst>
            <pc:docMk/>
            <pc:sldMk cId="0" sldId="365"/>
            <ac:spMk id="8195" creationId="{A955EC6E-B2A1-4AA5-9F6A-E317D7FE324C}"/>
          </ac:spMkLst>
        </pc:spChg>
      </pc:sldChg>
      <pc:sldChg chg="add del">
        <pc:chgData name="Maria Cruz Bartolome" userId="734d8c82-86a7-4ddd-87ed-b2c284c35204" providerId="ADAL" clId="{7185EF6B-765F-4D3A-95A7-F4C16D8A2244}" dt="2023-05-09T06:21:27.053" v="463" actId="47"/>
        <pc:sldMkLst>
          <pc:docMk/>
          <pc:sldMk cId="2922691709" sldId="545"/>
        </pc:sldMkLst>
      </pc:sldChg>
      <pc:sldMasterChg chg="delSldLayout">
        <pc:chgData name="Maria Cruz Bartolome" userId="734d8c82-86a7-4ddd-87ed-b2c284c35204" providerId="ADAL" clId="{7185EF6B-765F-4D3A-95A7-F4C16D8A2244}" dt="2023-05-09T06:21:27.053" v="463" actId="47"/>
        <pc:sldMasterMkLst>
          <pc:docMk/>
          <pc:sldMasterMk cId="0" sldId="2147485146"/>
        </pc:sldMasterMkLst>
        <pc:sldLayoutChg chg="del">
          <pc:chgData name="Maria Cruz Bartolome" userId="734d8c82-86a7-4ddd-87ed-b2c284c35204" providerId="ADAL" clId="{7185EF6B-765F-4D3A-95A7-F4C16D8A2244}" dt="2023-05-09T06:21:27.053" v="463" actId="47"/>
          <pc:sldLayoutMkLst>
            <pc:docMk/>
            <pc:sldMasterMk cId="0" sldId="2147485146"/>
            <pc:sldLayoutMk cId="892740324" sldId="2147485164"/>
          </pc:sldLayoutMkLst>
        </pc:sldLayoutChg>
      </pc:sldMasterChg>
    </pc:docChg>
  </pc:docChgLst>
  <pc:docChgLst>
    <pc:chgData name="Magnus Hallenstål" userId="9840418b-4380-4dab-815a-b9f374847162" providerId="ADAL" clId="{428DF167-0D35-BA47-BF52-745B158EE763}"/>
    <pc:docChg chg="modSld modMainMaster">
      <pc:chgData name="Magnus Hallenstål" userId="9840418b-4380-4dab-815a-b9f374847162" providerId="ADAL" clId="{428DF167-0D35-BA47-BF52-745B158EE763}" dt="2023-05-12T06:44:42.989" v="41"/>
      <pc:docMkLst>
        <pc:docMk/>
      </pc:docMkLst>
      <pc:sldChg chg="addSp delSp modSp mod">
        <pc:chgData name="Magnus Hallenstål" userId="9840418b-4380-4dab-815a-b9f374847162" providerId="ADAL" clId="{428DF167-0D35-BA47-BF52-745B158EE763}" dt="2023-05-12T06:43:41.315" v="11"/>
        <pc:sldMkLst>
          <pc:docMk/>
          <pc:sldMk cId="0" sldId="341"/>
        </pc:sldMkLst>
        <pc:spChg chg="add del mod">
          <ac:chgData name="Magnus Hallenstål" userId="9840418b-4380-4dab-815a-b9f374847162" providerId="ADAL" clId="{428DF167-0D35-BA47-BF52-745B158EE763}" dt="2023-05-12T06:43:40.362" v="9"/>
          <ac:spMkLst>
            <pc:docMk/>
            <pc:sldMk cId="0" sldId="341"/>
            <ac:spMk id="2" creationId="{FE0658F4-C26E-64FF-3E24-F0B2320517E7}"/>
          </ac:spMkLst>
        </pc:spChg>
        <pc:spChg chg="add del mod">
          <ac:chgData name="Magnus Hallenstål" userId="9840418b-4380-4dab-815a-b9f374847162" providerId="ADAL" clId="{428DF167-0D35-BA47-BF52-745B158EE763}" dt="2023-05-12T06:43:40.323" v="5"/>
          <ac:spMkLst>
            <pc:docMk/>
            <pc:sldMk cId="0" sldId="341"/>
            <ac:spMk id="3" creationId="{09645CE6-1CB8-8FA4-6ED2-DFC557530D04}"/>
          </ac:spMkLst>
        </pc:spChg>
        <pc:spChg chg="add del mod">
          <ac:chgData name="Magnus Hallenstål" userId="9840418b-4380-4dab-815a-b9f374847162" providerId="ADAL" clId="{428DF167-0D35-BA47-BF52-745B158EE763}" dt="2023-05-12T06:43:41.315" v="11"/>
          <ac:spMkLst>
            <pc:docMk/>
            <pc:sldMk cId="0" sldId="341"/>
            <ac:spMk id="4" creationId="{1C4ACC6C-1A6E-B4F1-41BB-CAF843878662}"/>
          </ac:spMkLst>
        </pc:spChg>
        <pc:spChg chg="add del mod">
          <ac:chgData name="Magnus Hallenstål" userId="9840418b-4380-4dab-815a-b9f374847162" providerId="ADAL" clId="{428DF167-0D35-BA47-BF52-745B158EE763}" dt="2023-05-12T06:43:40.324" v="7"/>
          <ac:spMkLst>
            <pc:docMk/>
            <pc:sldMk cId="0" sldId="341"/>
            <ac:spMk id="5" creationId="{62A77D31-A6C9-325D-01D3-ABE1DEBD9E26}"/>
          </ac:spMkLst>
        </pc:spChg>
      </pc:sldChg>
      <pc:sldMasterChg chg="modSp mod">
        <pc:chgData name="Magnus Hallenstål" userId="9840418b-4380-4dab-815a-b9f374847162" providerId="ADAL" clId="{428DF167-0D35-BA47-BF52-745B158EE763}" dt="2023-05-12T06:44:42.989" v="41"/>
        <pc:sldMasterMkLst>
          <pc:docMk/>
          <pc:sldMasterMk cId="0" sldId="2147485146"/>
        </pc:sldMasterMkLst>
        <pc:spChg chg="mod">
          <ac:chgData name="Magnus Hallenstål" userId="9840418b-4380-4dab-815a-b9f374847162" providerId="ADAL" clId="{428DF167-0D35-BA47-BF52-745B158EE763}" dt="2023-05-12T06:44:35.786" v="40" actId="20577"/>
          <ac:spMkLst>
            <pc:docMk/>
            <pc:sldMasterMk cId="0" sldId="2147485146"/>
            <ac:spMk id="11" creationId="{AA2802BD-1B72-4AD1-8184-0FD099607084}"/>
          </ac:spMkLst>
        </pc:spChg>
        <pc:spChg chg="mod">
          <ac:chgData name="Magnus Hallenstål" userId="9840418b-4380-4dab-815a-b9f374847162" providerId="ADAL" clId="{428DF167-0D35-BA47-BF52-745B158EE763}" dt="2023-05-12T06:44:42.989" v="41"/>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SA2 #157	</a:t>
            </a:r>
          </a:p>
          <a:p>
            <a:pPr eaLnBrk="1" hangingPunct="1">
              <a:defRPr/>
            </a:pPr>
            <a:r>
              <a:rPr lang="sv-SE" altLang="en-US" sz="1200" b="1" dirty="0">
                <a:latin typeface="Arial "/>
              </a:rPr>
              <a:t>Berlin – May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S2-2306582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dirty="0">
                <a:effectLst/>
                <a:latin typeface="+mn-lt"/>
                <a:ea typeface="SimSun" panose="02010600030101010101" pitchFamily="2" charset="-122"/>
              </a:rPr>
              <a:t>Study on delegation of (re)selection of target NF across PLMNs</a:t>
            </a:r>
            <a:endParaRPr lang="en-GB" altLang="en-US" dirty="0">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Magnus Olsson</a:t>
            </a:r>
          </a:p>
          <a:p>
            <a:pPr marL="0" indent="0" eaLnBrk="1" hangingPunct="1">
              <a:buFontTx/>
              <a:buNone/>
            </a:pPr>
            <a:r>
              <a:rPr lang="en-GB" altLang="en-US"/>
              <a:t>Ericsson</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grpSp>
        <p:nvGrpSpPr>
          <p:cNvPr id="6150" name="Group 6149">
            <a:extLst>
              <a:ext uri="{FF2B5EF4-FFF2-40B4-BE49-F238E27FC236}">
                <a16:creationId xmlns:a16="http://schemas.microsoft.com/office/drawing/2014/main" id="{4A8E90A5-5561-3AF6-E62E-9859025F0A0F}"/>
              </a:ext>
            </a:extLst>
          </p:cNvPr>
          <p:cNvGrpSpPr/>
          <p:nvPr/>
        </p:nvGrpSpPr>
        <p:grpSpPr>
          <a:xfrm>
            <a:off x="1808253" y="1690688"/>
            <a:ext cx="8167131" cy="2705278"/>
            <a:chOff x="3708971" y="1825625"/>
            <a:chExt cx="8167131" cy="2705278"/>
          </a:xfrm>
        </p:grpSpPr>
        <p:sp>
          <p:nvSpPr>
            <p:cNvPr id="2" name="TextBox 1">
              <a:extLst>
                <a:ext uri="{FF2B5EF4-FFF2-40B4-BE49-F238E27FC236}">
                  <a16:creationId xmlns:a16="http://schemas.microsoft.com/office/drawing/2014/main" id="{EAAD523F-FCD6-7DC4-D017-AD18FE47C627}"/>
                </a:ext>
              </a:extLst>
            </p:cNvPr>
            <p:cNvSpPr txBox="1"/>
            <p:nvPr/>
          </p:nvSpPr>
          <p:spPr bwMode="auto">
            <a:xfrm>
              <a:off x="3724058" y="2285827"/>
              <a:ext cx="731588" cy="376105"/>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NF1</a:t>
              </a:r>
            </a:p>
          </p:txBody>
        </p:sp>
        <p:sp>
          <p:nvSpPr>
            <p:cNvPr id="3" name="TextBox 2">
              <a:extLst>
                <a:ext uri="{FF2B5EF4-FFF2-40B4-BE49-F238E27FC236}">
                  <a16:creationId xmlns:a16="http://schemas.microsoft.com/office/drawing/2014/main" id="{92F61395-BDF9-72B6-FB28-3965AE951A78}"/>
                </a:ext>
              </a:extLst>
            </p:cNvPr>
            <p:cNvSpPr txBox="1"/>
            <p:nvPr/>
          </p:nvSpPr>
          <p:spPr bwMode="auto">
            <a:xfrm>
              <a:off x="3708971" y="2859567"/>
              <a:ext cx="746676" cy="376105"/>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NF2</a:t>
              </a:r>
            </a:p>
          </p:txBody>
        </p:sp>
        <p:sp>
          <p:nvSpPr>
            <p:cNvPr id="4" name="TextBox 3">
              <a:extLst>
                <a:ext uri="{FF2B5EF4-FFF2-40B4-BE49-F238E27FC236}">
                  <a16:creationId xmlns:a16="http://schemas.microsoft.com/office/drawing/2014/main" id="{5F226590-91C3-00BC-3CE4-8FA73898435A}"/>
                </a:ext>
              </a:extLst>
            </p:cNvPr>
            <p:cNvSpPr txBox="1"/>
            <p:nvPr/>
          </p:nvSpPr>
          <p:spPr bwMode="auto">
            <a:xfrm>
              <a:off x="3714886" y="3458963"/>
              <a:ext cx="746676" cy="376105"/>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NFc3</a:t>
              </a:r>
            </a:p>
          </p:txBody>
        </p:sp>
        <p:cxnSp>
          <p:nvCxnSpPr>
            <p:cNvPr id="5" name="Straight Arrow Connector 4">
              <a:extLst>
                <a:ext uri="{FF2B5EF4-FFF2-40B4-BE49-F238E27FC236}">
                  <a16:creationId xmlns:a16="http://schemas.microsoft.com/office/drawing/2014/main" id="{7C68CC22-D247-CFBB-4747-F40ADC490383}"/>
                </a:ext>
              </a:extLst>
            </p:cNvPr>
            <p:cNvCxnSpPr>
              <a:cxnSpLocks/>
              <a:stCxn id="2" idx="3"/>
              <a:endCxn id="8" idx="1"/>
            </p:cNvCxnSpPr>
            <p:nvPr/>
          </p:nvCxnSpPr>
          <p:spPr bwMode="auto">
            <a:xfrm>
              <a:off x="4455646" y="2473880"/>
              <a:ext cx="1068454" cy="527254"/>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6" name="Straight Arrow Connector 5">
              <a:extLst>
                <a:ext uri="{FF2B5EF4-FFF2-40B4-BE49-F238E27FC236}">
                  <a16:creationId xmlns:a16="http://schemas.microsoft.com/office/drawing/2014/main" id="{3B67BD05-F1C9-D3C2-69FA-FDCC54CCD6C5}"/>
                </a:ext>
              </a:extLst>
            </p:cNvPr>
            <p:cNvCxnSpPr>
              <a:cxnSpLocks/>
              <a:stCxn id="3" idx="3"/>
              <a:endCxn id="8" idx="1"/>
            </p:cNvCxnSpPr>
            <p:nvPr/>
          </p:nvCxnSpPr>
          <p:spPr bwMode="auto">
            <a:xfrm flipV="1">
              <a:off x="4455647" y="3001134"/>
              <a:ext cx="1068453" cy="46486"/>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7" name="Straight Arrow Connector 6">
              <a:extLst>
                <a:ext uri="{FF2B5EF4-FFF2-40B4-BE49-F238E27FC236}">
                  <a16:creationId xmlns:a16="http://schemas.microsoft.com/office/drawing/2014/main" id="{BC69DA5C-141B-5B6B-5CB9-6C34ECF5F6E9}"/>
                </a:ext>
              </a:extLst>
            </p:cNvPr>
            <p:cNvCxnSpPr>
              <a:cxnSpLocks/>
              <a:stCxn id="4" idx="3"/>
              <a:endCxn id="8" idx="1"/>
            </p:cNvCxnSpPr>
            <p:nvPr/>
          </p:nvCxnSpPr>
          <p:spPr bwMode="auto">
            <a:xfrm flipV="1">
              <a:off x="4461562" y="3001134"/>
              <a:ext cx="1062538" cy="645882"/>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8" name="TextBox 7">
              <a:extLst>
                <a:ext uri="{FF2B5EF4-FFF2-40B4-BE49-F238E27FC236}">
                  <a16:creationId xmlns:a16="http://schemas.microsoft.com/office/drawing/2014/main" id="{824DDFD8-AF02-E9A8-0AAC-E15FE059A97B}"/>
                </a:ext>
              </a:extLst>
            </p:cNvPr>
            <p:cNvSpPr txBox="1"/>
            <p:nvPr/>
          </p:nvSpPr>
          <p:spPr bwMode="auto">
            <a:xfrm>
              <a:off x="5524100" y="2797914"/>
              <a:ext cx="746676" cy="406439"/>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endParaRPr lang="en-US" sz="1100" kern="1200" spc="0" dirty="0">
                <a:solidFill>
                  <a:srgbClr val="181818"/>
                </a:solidFill>
                <a:latin typeface="Ericsson Hilda"/>
              </a:endParaRPr>
            </a:p>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lang="en-US" sz="1100" kern="1200" spc="0" dirty="0" err="1">
                  <a:solidFill>
                    <a:srgbClr val="181818"/>
                  </a:solidFill>
                  <a:latin typeface="Ericsson Hilda"/>
                </a:rPr>
                <a:t>SCPx</a:t>
              </a:r>
              <a:endParaRPr kumimoji="0" lang="en-US" sz="1100" b="0" i="0" u="none" strike="noStrike" kern="1200" cap="none" spc="0" normalizeH="0" baseline="0" noProof="0" dirty="0">
                <a:ln>
                  <a:noFill/>
                </a:ln>
                <a:solidFill>
                  <a:srgbClr val="181818"/>
                </a:solidFill>
                <a:effectLst/>
                <a:uLnTx/>
                <a:uFillTx/>
                <a:latin typeface="Ericsson Hilda"/>
              </a:endParaRPr>
            </a:p>
          </p:txBody>
        </p:sp>
        <p:sp>
          <p:nvSpPr>
            <p:cNvPr id="11" name="TextBox 10">
              <a:extLst>
                <a:ext uri="{FF2B5EF4-FFF2-40B4-BE49-F238E27FC236}">
                  <a16:creationId xmlns:a16="http://schemas.microsoft.com/office/drawing/2014/main" id="{0F80911F-2EC7-1789-6CBC-610F9206B583}"/>
                </a:ext>
              </a:extLst>
            </p:cNvPr>
            <p:cNvSpPr txBox="1"/>
            <p:nvPr/>
          </p:nvSpPr>
          <p:spPr bwMode="auto">
            <a:xfrm>
              <a:off x="7101929" y="2797914"/>
              <a:ext cx="746676" cy="406439"/>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endParaRPr lang="en-US" sz="1100" kern="1200" spc="0" dirty="0">
                <a:solidFill>
                  <a:srgbClr val="181818"/>
                </a:solidFill>
                <a:latin typeface="Ericsson Hilda"/>
              </a:endParaRPr>
            </a:p>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lang="en-US" sz="1100" kern="1200" dirty="0" err="1">
                  <a:solidFill>
                    <a:srgbClr val="181818"/>
                  </a:solidFill>
                  <a:latin typeface="Ericsson Hilda"/>
                </a:rPr>
                <a:t>v</a:t>
              </a:r>
              <a:r>
                <a:rPr lang="en-US" sz="1100" kern="1200" spc="0" dirty="0" err="1">
                  <a:solidFill>
                    <a:srgbClr val="181818"/>
                  </a:solidFill>
                  <a:latin typeface="Ericsson Hilda"/>
                </a:rPr>
                <a:t>SEPP</a:t>
              </a:r>
              <a:endParaRPr kumimoji="0" lang="en-US" sz="1100" b="0" i="0" u="none" strike="noStrike" kern="1200" cap="none" spc="0" normalizeH="0" baseline="0" noProof="0" dirty="0">
                <a:ln>
                  <a:noFill/>
                </a:ln>
                <a:solidFill>
                  <a:srgbClr val="181818"/>
                </a:solidFill>
                <a:effectLst/>
                <a:uLnTx/>
                <a:uFillTx/>
                <a:latin typeface="Ericsson Hilda"/>
              </a:endParaRPr>
            </a:p>
          </p:txBody>
        </p:sp>
        <p:sp>
          <p:nvSpPr>
            <p:cNvPr id="12" name="TextBox 11">
              <a:extLst>
                <a:ext uri="{FF2B5EF4-FFF2-40B4-BE49-F238E27FC236}">
                  <a16:creationId xmlns:a16="http://schemas.microsoft.com/office/drawing/2014/main" id="{B45E3D0B-8676-3B29-9285-D0E90127AF93}"/>
                </a:ext>
              </a:extLst>
            </p:cNvPr>
            <p:cNvSpPr txBox="1"/>
            <p:nvPr/>
          </p:nvSpPr>
          <p:spPr bwMode="auto">
            <a:xfrm>
              <a:off x="9640114" y="2797915"/>
              <a:ext cx="746676" cy="437757"/>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endParaRPr lang="en-US" sz="1100" kern="1200" spc="0" dirty="0">
                <a:solidFill>
                  <a:srgbClr val="181818"/>
                </a:solidFill>
                <a:latin typeface="Ericsson Hilda"/>
              </a:endParaRPr>
            </a:p>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lang="en-US" sz="1100" kern="1200" spc="0" dirty="0" err="1">
                  <a:solidFill>
                    <a:srgbClr val="181818"/>
                  </a:solidFill>
                  <a:latin typeface="Ericsson Hilda"/>
                </a:rPr>
                <a:t>SCPy</a:t>
              </a:r>
              <a:endParaRPr kumimoji="0" lang="en-US" sz="1100" b="0" i="0" u="none" strike="noStrike" kern="1200" cap="none" spc="0" normalizeH="0" baseline="0" noProof="0" dirty="0">
                <a:ln>
                  <a:noFill/>
                </a:ln>
                <a:solidFill>
                  <a:srgbClr val="181818"/>
                </a:solidFill>
                <a:effectLst/>
                <a:uLnTx/>
                <a:uFillTx/>
                <a:latin typeface="Ericsson Hilda"/>
              </a:endParaRPr>
            </a:p>
          </p:txBody>
        </p:sp>
        <p:sp>
          <p:nvSpPr>
            <p:cNvPr id="13" name="TextBox 12">
              <a:extLst>
                <a:ext uri="{FF2B5EF4-FFF2-40B4-BE49-F238E27FC236}">
                  <a16:creationId xmlns:a16="http://schemas.microsoft.com/office/drawing/2014/main" id="{5F367479-02CD-D150-C030-DACFAB2B59F0}"/>
                </a:ext>
              </a:extLst>
            </p:cNvPr>
            <p:cNvSpPr txBox="1"/>
            <p:nvPr/>
          </p:nvSpPr>
          <p:spPr bwMode="auto">
            <a:xfrm>
              <a:off x="11116254" y="2293454"/>
              <a:ext cx="746676" cy="406438"/>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NFp1</a:t>
              </a:r>
            </a:p>
          </p:txBody>
        </p:sp>
        <p:sp>
          <p:nvSpPr>
            <p:cNvPr id="14" name="TextBox 13">
              <a:extLst>
                <a:ext uri="{FF2B5EF4-FFF2-40B4-BE49-F238E27FC236}">
                  <a16:creationId xmlns:a16="http://schemas.microsoft.com/office/drawing/2014/main" id="{13C83BFC-DE9C-F4C0-4073-2B82F108FBBA}"/>
                </a:ext>
              </a:extLst>
            </p:cNvPr>
            <p:cNvSpPr txBox="1"/>
            <p:nvPr/>
          </p:nvSpPr>
          <p:spPr bwMode="auto">
            <a:xfrm>
              <a:off x="11129426" y="2832442"/>
              <a:ext cx="746676" cy="406438"/>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NFp2</a:t>
              </a:r>
            </a:p>
          </p:txBody>
        </p:sp>
        <p:sp>
          <p:nvSpPr>
            <p:cNvPr id="15" name="TextBox 14">
              <a:extLst>
                <a:ext uri="{FF2B5EF4-FFF2-40B4-BE49-F238E27FC236}">
                  <a16:creationId xmlns:a16="http://schemas.microsoft.com/office/drawing/2014/main" id="{33DA7CFF-4CFC-9F4A-1D94-B1A41FCDE24B}"/>
                </a:ext>
              </a:extLst>
            </p:cNvPr>
            <p:cNvSpPr txBox="1"/>
            <p:nvPr/>
          </p:nvSpPr>
          <p:spPr bwMode="auto">
            <a:xfrm>
              <a:off x="11129426" y="3417072"/>
              <a:ext cx="746676" cy="373924"/>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NFp3</a:t>
              </a:r>
            </a:p>
          </p:txBody>
        </p:sp>
        <p:cxnSp>
          <p:nvCxnSpPr>
            <p:cNvPr id="16" name="Straight Arrow Connector 15">
              <a:extLst>
                <a:ext uri="{FF2B5EF4-FFF2-40B4-BE49-F238E27FC236}">
                  <a16:creationId xmlns:a16="http://schemas.microsoft.com/office/drawing/2014/main" id="{ED6FCB5C-2FA5-DED4-4AC7-27874FD2D083}"/>
                </a:ext>
              </a:extLst>
            </p:cNvPr>
            <p:cNvCxnSpPr>
              <a:cxnSpLocks/>
              <a:stCxn id="13" idx="1"/>
              <a:endCxn id="12" idx="3"/>
            </p:cNvCxnSpPr>
            <p:nvPr/>
          </p:nvCxnSpPr>
          <p:spPr bwMode="auto">
            <a:xfrm flipH="1">
              <a:off x="10386790" y="2496673"/>
              <a:ext cx="729464" cy="520121"/>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7" name="Straight Arrow Connector 16">
              <a:extLst>
                <a:ext uri="{FF2B5EF4-FFF2-40B4-BE49-F238E27FC236}">
                  <a16:creationId xmlns:a16="http://schemas.microsoft.com/office/drawing/2014/main" id="{43CF9A5F-BEBC-977B-2862-36F6094984E5}"/>
                </a:ext>
              </a:extLst>
            </p:cNvPr>
            <p:cNvCxnSpPr>
              <a:cxnSpLocks/>
              <a:stCxn id="14" idx="1"/>
              <a:endCxn id="12" idx="3"/>
            </p:cNvCxnSpPr>
            <p:nvPr/>
          </p:nvCxnSpPr>
          <p:spPr bwMode="auto">
            <a:xfrm flipH="1" flipV="1">
              <a:off x="10386790" y="3016794"/>
              <a:ext cx="742636" cy="18867"/>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8" name="Straight Arrow Connector 17">
              <a:extLst>
                <a:ext uri="{FF2B5EF4-FFF2-40B4-BE49-F238E27FC236}">
                  <a16:creationId xmlns:a16="http://schemas.microsoft.com/office/drawing/2014/main" id="{0569371D-3B01-5F20-28BA-AE7C837C1E0C}"/>
                </a:ext>
              </a:extLst>
            </p:cNvPr>
            <p:cNvCxnSpPr>
              <a:cxnSpLocks/>
              <a:stCxn id="12" idx="3"/>
              <a:endCxn id="15" idx="1"/>
            </p:cNvCxnSpPr>
            <p:nvPr/>
          </p:nvCxnSpPr>
          <p:spPr bwMode="auto">
            <a:xfrm>
              <a:off x="10386790" y="3016794"/>
              <a:ext cx="742636" cy="58724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9" name="Straight Arrow Connector 18">
              <a:extLst>
                <a:ext uri="{FF2B5EF4-FFF2-40B4-BE49-F238E27FC236}">
                  <a16:creationId xmlns:a16="http://schemas.microsoft.com/office/drawing/2014/main" id="{E4C01013-0260-6E42-BC1B-D4FA6AD08642}"/>
                </a:ext>
              </a:extLst>
            </p:cNvPr>
            <p:cNvCxnSpPr>
              <a:cxnSpLocks/>
              <a:stCxn id="11" idx="1"/>
              <a:endCxn id="8" idx="3"/>
            </p:cNvCxnSpPr>
            <p:nvPr/>
          </p:nvCxnSpPr>
          <p:spPr bwMode="auto">
            <a:xfrm flipH="1">
              <a:off x="6270776" y="3001134"/>
              <a:ext cx="831153"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20" name="Straight Arrow Connector 19">
              <a:extLst>
                <a:ext uri="{FF2B5EF4-FFF2-40B4-BE49-F238E27FC236}">
                  <a16:creationId xmlns:a16="http://schemas.microsoft.com/office/drawing/2014/main" id="{0BCD588B-9ABD-2C65-9646-28A993D2B8AD}"/>
                </a:ext>
              </a:extLst>
            </p:cNvPr>
            <p:cNvCxnSpPr>
              <a:cxnSpLocks/>
              <a:stCxn id="12" idx="1"/>
              <a:endCxn id="21" idx="3"/>
            </p:cNvCxnSpPr>
            <p:nvPr/>
          </p:nvCxnSpPr>
          <p:spPr bwMode="auto">
            <a:xfrm flipH="1" flipV="1">
              <a:off x="8890011" y="3001134"/>
              <a:ext cx="750103" cy="1566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21" name="TextBox 20">
              <a:extLst>
                <a:ext uri="{FF2B5EF4-FFF2-40B4-BE49-F238E27FC236}">
                  <a16:creationId xmlns:a16="http://schemas.microsoft.com/office/drawing/2014/main" id="{E3A4D3F0-10D4-ED43-DD97-92D306093B6A}"/>
                </a:ext>
              </a:extLst>
            </p:cNvPr>
            <p:cNvSpPr txBox="1"/>
            <p:nvPr/>
          </p:nvSpPr>
          <p:spPr bwMode="auto">
            <a:xfrm>
              <a:off x="8143335" y="2797915"/>
              <a:ext cx="746676" cy="406438"/>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endParaRPr lang="en-US" sz="1100" kern="1200" spc="0" dirty="0">
                <a:solidFill>
                  <a:srgbClr val="181818"/>
                </a:solidFill>
                <a:latin typeface="Ericsson Hilda"/>
              </a:endParaRPr>
            </a:p>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lang="en-US" sz="1100" kern="1200" dirty="0" err="1">
                  <a:solidFill>
                    <a:srgbClr val="181818"/>
                  </a:solidFill>
                  <a:latin typeface="Ericsson Hilda"/>
                </a:rPr>
                <a:t>h</a:t>
              </a:r>
              <a:r>
                <a:rPr lang="en-US" sz="1100" kern="1200" spc="0" dirty="0" err="1">
                  <a:solidFill>
                    <a:srgbClr val="181818"/>
                  </a:solidFill>
                  <a:latin typeface="Ericsson Hilda"/>
                </a:rPr>
                <a:t>SEPP</a:t>
              </a:r>
              <a:endParaRPr kumimoji="0" lang="en-US" sz="1100" b="0" i="0" u="none" strike="noStrike" kern="1200" cap="none" spc="0" normalizeH="0" baseline="0" noProof="0" dirty="0">
                <a:ln>
                  <a:noFill/>
                </a:ln>
                <a:solidFill>
                  <a:srgbClr val="181818"/>
                </a:solidFill>
                <a:effectLst/>
                <a:uLnTx/>
                <a:uFillTx/>
                <a:latin typeface="Ericsson Hilda"/>
              </a:endParaRPr>
            </a:p>
          </p:txBody>
        </p:sp>
        <p:cxnSp>
          <p:nvCxnSpPr>
            <p:cNvPr id="22" name="Straight Arrow Connector 21">
              <a:extLst>
                <a:ext uri="{FF2B5EF4-FFF2-40B4-BE49-F238E27FC236}">
                  <a16:creationId xmlns:a16="http://schemas.microsoft.com/office/drawing/2014/main" id="{411E13CB-1192-E05D-4999-5EDFF37A50E4}"/>
                </a:ext>
              </a:extLst>
            </p:cNvPr>
            <p:cNvCxnSpPr>
              <a:cxnSpLocks/>
              <a:stCxn id="21" idx="1"/>
              <a:endCxn id="11" idx="3"/>
            </p:cNvCxnSpPr>
            <p:nvPr/>
          </p:nvCxnSpPr>
          <p:spPr bwMode="auto">
            <a:xfrm flipH="1">
              <a:off x="7848605" y="3001134"/>
              <a:ext cx="29473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23" name="Straight Connector 22">
              <a:extLst>
                <a:ext uri="{FF2B5EF4-FFF2-40B4-BE49-F238E27FC236}">
                  <a16:creationId xmlns:a16="http://schemas.microsoft.com/office/drawing/2014/main" id="{AF01989C-047A-959B-16D3-39606A8D76E4}"/>
                </a:ext>
              </a:extLst>
            </p:cNvPr>
            <p:cNvCxnSpPr>
              <a:cxnSpLocks/>
            </p:cNvCxnSpPr>
            <p:nvPr/>
          </p:nvCxnSpPr>
          <p:spPr bwMode="auto">
            <a:xfrm>
              <a:off x="7995969" y="2071460"/>
              <a:ext cx="0" cy="2459443"/>
            </a:xfrm>
            <a:prstGeom prst="line">
              <a:avLst/>
            </a:prstGeom>
            <a:solidFill>
              <a:schemeClr val="accent1"/>
            </a:solidFill>
            <a:ln w="12700" cap="flat" cmpd="sng" algn="ctr">
              <a:solidFill>
                <a:schemeClr val="tx1"/>
              </a:solidFill>
              <a:prstDash val="dash"/>
              <a:round/>
              <a:headEnd type="none" w="med" len="med"/>
              <a:tailEnd type="none"/>
            </a:ln>
            <a:effectLst/>
          </p:spPr>
        </p:cxnSp>
        <p:sp>
          <p:nvSpPr>
            <p:cNvPr id="25" name="TextBox 24">
              <a:extLst>
                <a:ext uri="{FF2B5EF4-FFF2-40B4-BE49-F238E27FC236}">
                  <a16:creationId xmlns:a16="http://schemas.microsoft.com/office/drawing/2014/main" id="{C53377CE-95AF-3959-023C-5D8E9BA89890}"/>
                </a:ext>
              </a:extLst>
            </p:cNvPr>
            <p:cNvSpPr txBox="1"/>
            <p:nvPr/>
          </p:nvSpPr>
          <p:spPr>
            <a:xfrm>
              <a:off x="6270777" y="1849897"/>
              <a:ext cx="1097960" cy="406438"/>
            </a:xfrm>
            <a:prstGeom prst="rect">
              <a:avLst/>
            </a:prstGeom>
            <a:noFill/>
          </p:spPr>
          <p:txBody>
            <a:bodyPr wrap="square">
              <a:spAutoFit/>
            </a:bodyPr>
            <a:lstStyle/>
            <a:p>
              <a:pPr marL="0" indent="0">
                <a:buNone/>
              </a:pPr>
              <a:r>
                <a:rPr lang="en-US" sz="1400" dirty="0" err="1"/>
                <a:t>vPLMN</a:t>
              </a:r>
              <a:endParaRPr lang="en-US" sz="1400" dirty="0"/>
            </a:p>
          </p:txBody>
        </p:sp>
        <p:sp>
          <p:nvSpPr>
            <p:cNvPr id="26" name="TextBox 25">
              <a:extLst>
                <a:ext uri="{FF2B5EF4-FFF2-40B4-BE49-F238E27FC236}">
                  <a16:creationId xmlns:a16="http://schemas.microsoft.com/office/drawing/2014/main" id="{16331DD0-60FF-8F21-B7CE-9FBEF3FAE6D6}"/>
                </a:ext>
              </a:extLst>
            </p:cNvPr>
            <p:cNvSpPr txBox="1"/>
            <p:nvPr/>
          </p:nvSpPr>
          <p:spPr>
            <a:xfrm>
              <a:off x="8659011" y="1825625"/>
              <a:ext cx="1166970" cy="406438"/>
            </a:xfrm>
            <a:prstGeom prst="rect">
              <a:avLst/>
            </a:prstGeom>
            <a:noFill/>
          </p:spPr>
          <p:txBody>
            <a:bodyPr wrap="square">
              <a:spAutoFit/>
            </a:bodyPr>
            <a:lstStyle/>
            <a:p>
              <a:pPr marL="0" indent="0">
                <a:buNone/>
              </a:pPr>
              <a:r>
                <a:rPr lang="en-US" sz="1400" dirty="0" err="1"/>
                <a:t>hPLMN</a:t>
              </a:r>
              <a:endParaRPr lang="en-US" sz="1400" dirty="0"/>
            </a:p>
          </p:txBody>
        </p:sp>
        <p:sp>
          <p:nvSpPr>
            <p:cNvPr id="27" name="TextBox 26">
              <a:extLst>
                <a:ext uri="{FF2B5EF4-FFF2-40B4-BE49-F238E27FC236}">
                  <a16:creationId xmlns:a16="http://schemas.microsoft.com/office/drawing/2014/main" id="{0D1F7623-A253-3C5E-14A0-F5A75F6BD6BC}"/>
                </a:ext>
              </a:extLst>
            </p:cNvPr>
            <p:cNvSpPr txBox="1"/>
            <p:nvPr/>
          </p:nvSpPr>
          <p:spPr>
            <a:xfrm>
              <a:off x="4392075" y="3624426"/>
              <a:ext cx="2520942" cy="577081"/>
            </a:xfrm>
            <a:prstGeom prst="rect">
              <a:avLst/>
            </a:prstGeom>
            <a:noFill/>
          </p:spPr>
          <p:txBody>
            <a:bodyPr wrap="square">
              <a:spAutoFit/>
            </a:bodyPr>
            <a:lstStyle/>
            <a:p>
              <a:pPr marL="0" marR="0" indent="0" algn="l" rtl="0">
                <a:buNone/>
              </a:pPr>
              <a:r>
                <a:rPr lang="en-US" sz="1050" dirty="0">
                  <a:latin typeface="Arial" panose="020B0604020202020204" pitchFamily="34" charset="0"/>
                </a:rPr>
                <a:t> { [</a:t>
              </a:r>
              <a:r>
                <a:rPr lang="en-US" sz="1050" b="0" i="0" u="none" strike="noStrike" baseline="0" dirty="0" err="1">
                  <a:latin typeface="Arial" panose="020B0604020202020204" pitchFamily="34" charset="0"/>
                </a:rPr>
                <a:t>sbi</a:t>
              </a:r>
              <a:r>
                <a:rPr lang="en-US" sz="1050" b="0" i="0" u="none" strike="noStrike" baseline="0" dirty="0">
                  <a:latin typeface="Arial" panose="020B0604020202020204" pitchFamily="34" charset="0"/>
                </a:rPr>
                <a:t>-target-</a:t>
              </a:r>
              <a:r>
                <a:rPr lang="en-US" sz="1050" b="0" i="0" u="none" strike="noStrike" baseline="0" dirty="0" err="1">
                  <a:latin typeface="Arial" panose="020B0604020202020204" pitchFamily="34" charset="0"/>
                </a:rPr>
                <a:t>apiroot</a:t>
              </a:r>
              <a:r>
                <a:rPr lang="en-US" sz="1050" b="0" i="0" u="none" strike="noStrike" baseline="0" dirty="0">
                  <a:latin typeface="Arial" panose="020B0604020202020204" pitchFamily="34" charset="0"/>
                </a:rPr>
                <a:t>]   </a:t>
              </a:r>
              <a:r>
                <a:rPr lang="en-US" sz="1050" b="0" u="none" strike="noStrike" baseline="0" dirty="0">
                  <a:latin typeface="Arial" panose="020B0604020202020204" pitchFamily="34" charset="0"/>
                </a:rPr>
                <a:t>AND/OR </a:t>
              </a:r>
            </a:p>
            <a:p>
              <a:pPr marL="0" marR="0" indent="0" algn="l" rtl="0">
                <a:buNone/>
              </a:pPr>
              <a:r>
                <a:rPr lang="en-US" sz="1050" b="0" u="none" strike="noStrike" baseline="0" dirty="0">
                  <a:latin typeface="Arial" panose="020B0604020202020204" pitchFamily="34" charset="0"/>
                </a:rPr>
                <a:t>[</a:t>
              </a:r>
              <a:r>
                <a:rPr lang="en-US" sz="1050" b="0" u="none" strike="noStrike" baseline="0" dirty="0" err="1">
                  <a:latin typeface="Arial" panose="020B0604020202020204" pitchFamily="34" charset="0"/>
                </a:rPr>
                <a:t>sbi</a:t>
              </a:r>
              <a:r>
                <a:rPr lang="en-US" sz="1050" b="0" u="none" strike="noStrike" baseline="0" dirty="0">
                  <a:latin typeface="Arial" panose="020B0604020202020204" pitchFamily="34" charset="0"/>
                </a:rPr>
                <a:t>-discovery-</a:t>
              </a:r>
              <a:r>
                <a:rPr lang="en-US" sz="1050" b="0" u="none" strike="noStrike" baseline="0" dirty="0" err="1">
                  <a:latin typeface="Arial" panose="020B0604020202020204" pitchFamily="34" charset="0"/>
                </a:rPr>
                <a:t>nf</a:t>
              </a:r>
              <a:r>
                <a:rPr lang="en-US" sz="1050" b="0" u="none" strike="noStrike" baseline="0" dirty="0">
                  <a:latin typeface="Arial" panose="020B0604020202020204" pitchFamily="34" charset="0"/>
                </a:rPr>
                <a:t>-set]} OR   </a:t>
              </a:r>
            </a:p>
            <a:p>
              <a:pPr marL="0" marR="0" indent="0" algn="l" rtl="0">
                <a:buNone/>
              </a:pPr>
              <a:r>
                <a:rPr lang="en-US" sz="1050" b="0" u="none" strike="noStrike" baseline="0" dirty="0">
                  <a:latin typeface="Arial" panose="020B0604020202020204" pitchFamily="34" charset="0"/>
                </a:rPr>
                <a:t>(</a:t>
              </a:r>
              <a:r>
                <a:rPr lang="en-US" sz="1050" b="0" u="none" strike="noStrike" baseline="0" dirty="0" err="1">
                  <a:latin typeface="Arial" panose="020B0604020202020204" pitchFamily="34" charset="0"/>
                </a:rPr>
                <a:t>sbi</a:t>
              </a:r>
              <a:r>
                <a:rPr lang="en-US" sz="1050" b="0" u="none" strike="noStrike" baseline="0" dirty="0">
                  <a:latin typeface="Arial" panose="020B0604020202020204" pitchFamily="34" charset="0"/>
                </a:rPr>
                <a:t>-discovery-*)</a:t>
              </a:r>
              <a:endParaRPr lang="en-US" sz="1050" dirty="0"/>
            </a:p>
          </p:txBody>
        </p:sp>
        <p:sp>
          <p:nvSpPr>
            <p:cNvPr id="28" name="TextBox 27">
              <a:extLst>
                <a:ext uri="{FF2B5EF4-FFF2-40B4-BE49-F238E27FC236}">
                  <a16:creationId xmlns:a16="http://schemas.microsoft.com/office/drawing/2014/main" id="{1D045823-FF11-FB63-CA67-D7C72982A2A6}"/>
                </a:ext>
              </a:extLst>
            </p:cNvPr>
            <p:cNvSpPr txBox="1"/>
            <p:nvPr/>
          </p:nvSpPr>
          <p:spPr>
            <a:xfrm>
              <a:off x="7356488" y="3549224"/>
              <a:ext cx="1521275" cy="345472"/>
            </a:xfrm>
            <a:prstGeom prst="rect">
              <a:avLst/>
            </a:prstGeom>
            <a:solidFill>
              <a:srgbClr val="FFFFFF"/>
            </a:solidFill>
          </p:spPr>
          <p:txBody>
            <a:bodyPr wrap="square">
              <a:spAutoFit/>
            </a:bodyPr>
            <a:lstStyle/>
            <a:p>
              <a:pPr marL="0" indent="0">
                <a:buNone/>
              </a:pPr>
              <a:r>
                <a:rPr lang="en-US" sz="1100" b="0" i="0" u="none" strike="noStrike" baseline="0" dirty="0" err="1">
                  <a:solidFill>
                    <a:srgbClr val="FF0000"/>
                  </a:solidFill>
                  <a:latin typeface="Arial" panose="020B0604020202020204" pitchFamily="34" charset="0"/>
                </a:rPr>
                <a:t>sbi</a:t>
              </a:r>
              <a:r>
                <a:rPr lang="en-US" sz="1100" b="0" i="0" u="none" strike="noStrike" baseline="0" dirty="0">
                  <a:solidFill>
                    <a:srgbClr val="FF0000"/>
                  </a:solidFill>
                  <a:latin typeface="Arial" panose="020B0604020202020204" pitchFamily="34" charset="0"/>
                </a:rPr>
                <a:t>-target-</a:t>
              </a:r>
              <a:r>
                <a:rPr lang="en-US" sz="1100" b="0" i="0" u="none" strike="noStrike" baseline="0" dirty="0" err="1">
                  <a:solidFill>
                    <a:srgbClr val="FF0000"/>
                  </a:solidFill>
                  <a:latin typeface="Arial" panose="020B0604020202020204" pitchFamily="34" charset="0"/>
                </a:rPr>
                <a:t>apiroot</a:t>
              </a:r>
              <a:endParaRPr lang="en-US" sz="1100" dirty="0">
                <a:solidFill>
                  <a:srgbClr val="FF0000"/>
                </a:solidFill>
              </a:endParaRPr>
            </a:p>
          </p:txBody>
        </p:sp>
      </p:grpSp>
      <p:sp>
        <p:nvSpPr>
          <p:cNvPr id="6151" name="Content Placeholder 2">
            <a:extLst>
              <a:ext uri="{FF2B5EF4-FFF2-40B4-BE49-F238E27FC236}">
                <a16:creationId xmlns:a16="http://schemas.microsoft.com/office/drawing/2014/main" id="{CAD0F451-6BA5-3782-57F2-E40A1BD7C078}"/>
              </a:ext>
            </a:extLst>
          </p:cNvPr>
          <p:cNvSpPr>
            <a:spLocks noGrp="1"/>
          </p:cNvSpPr>
          <p:nvPr>
            <p:ph idx="1"/>
          </p:nvPr>
        </p:nvSpPr>
        <p:spPr>
          <a:xfrm>
            <a:off x="838199" y="4621226"/>
            <a:ext cx="10977081" cy="1555737"/>
          </a:xfrm>
        </p:spPr>
        <p:txBody>
          <a:bodyPr/>
          <a:lstStyle/>
          <a:p>
            <a:r>
              <a:rPr lang="en-US" sz="1800" dirty="0">
                <a:effectLst/>
                <a:ea typeface="SimSun" panose="02010600030101010101" pitchFamily="2" charset="-122"/>
              </a:rPr>
              <a:t>3GPP has defined indirect communication via the SCP, allowing for different levels of delegation from the NF (acting as client) to the SCP, of the selection and reselection of the target destination logic.</a:t>
            </a:r>
          </a:p>
          <a:p>
            <a:r>
              <a:rPr lang="en-US" altLang="en-US" sz="1800" dirty="0"/>
              <a:t>However, indirect communication via the SCP is not defined across PLMNs, since the NF target is selected in the </a:t>
            </a:r>
            <a:r>
              <a:rPr lang="en-US" altLang="en-US" sz="1800" dirty="0" err="1"/>
              <a:t>vPLMN</a:t>
            </a:r>
            <a:endParaRPr lang="en-US" altLang="en-US" sz="18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marR="0" indent="0" hangingPunct="0">
              <a:spcBef>
                <a:spcPts val="0"/>
              </a:spcBef>
              <a:spcAft>
                <a:spcPts val="900"/>
              </a:spcAft>
            </a:pPr>
            <a:r>
              <a:rPr lang="en-US" sz="2000" dirty="0">
                <a:effectLst/>
                <a:ea typeface="SimSun" panose="02010600030101010101" pitchFamily="2" charset="-122"/>
              </a:rPr>
              <a:t>Delegation of (re)selection logic from NF to SCP provides some advantages as follows:</a:t>
            </a:r>
          </a:p>
          <a:p>
            <a:pPr marL="800100" lvl="1" indent="-342900">
              <a:spcBef>
                <a:spcPts val="0"/>
              </a:spcBef>
              <a:spcAft>
                <a:spcPts val="900"/>
              </a:spcAft>
              <a:buFont typeface="Times New Roman" panose="02020603050405020304" pitchFamily="18" charset="0"/>
              <a:buChar char="-"/>
            </a:pPr>
            <a:r>
              <a:rPr lang="en-US" sz="1800" dirty="0">
                <a:effectLst/>
                <a:ea typeface="SimSun" panose="02010600030101010101" pitchFamily="2" charset="-122"/>
              </a:rPr>
              <a:t>It allows selection is performed closer to the target destination, what provides in some cases a more up to date information about target health and status.</a:t>
            </a:r>
          </a:p>
          <a:p>
            <a:pPr marL="800100" lvl="1" indent="-342900">
              <a:spcBef>
                <a:spcPts val="0"/>
              </a:spcBef>
              <a:spcAft>
                <a:spcPts val="900"/>
              </a:spcAft>
              <a:buFont typeface="Times New Roman" panose="02020603050405020304" pitchFamily="18" charset="0"/>
              <a:buChar char="-"/>
            </a:pPr>
            <a:r>
              <a:rPr lang="en-US" sz="1800" dirty="0">
                <a:effectLst/>
                <a:ea typeface="SimSun" panose="02010600030101010101" pitchFamily="2" charset="-122"/>
              </a:rPr>
              <a:t>It allows reselection is performed closer to the target destination, what minimizes signaling path for the retry</a:t>
            </a:r>
            <a:r>
              <a:rPr lang="en-US" sz="1800" dirty="0">
                <a:effectLst/>
                <a:latin typeface="Times New Roman" panose="02020603050405020304" pitchFamily="18" charset="0"/>
                <a:ea typeface="SimSun" panose="02010600030101010101" pitchFamily="2" charset="-122"/>
              </a:rPr>
              <a:t>.</a:t>
            </a:r>
          </a:p>
          <a:p>
            <a:pPr marL="0" marR="0" indent="0" hangingPunct="0">
              <a:spcBef>
                <a:spcPts val="0"/>
              </a:spcBef>
              <a:spcAft>
                <a:spcPts val="900"/>
              </a:spcAft>
              <a:buNone/>
            </a:pPr>
            <a:endParaRPr lang="en-US" sz="2000" dirty="0">
              <a:effectLst/>
              <a:ea typeface="SimSun" panose="02010600030101010101" pitchFamily="2" charset="-122"/>
            </a:endParaRPr>
          </a:p>
          <a:p>
            <a:pPr marL="0" marR="0" indent="0" hangingPunct="0">
              <a:spcBef>
                <a:spcPts val="0"/>
              </a:spcBef>
              <a:spcAft>
                <a:spcPts val="900"/>
              </a:spcAft>
            </a:pPr>
            <a:r>
              <a:rPr lang="en-US" sz="2000" dirty="0">
                <a:ea typeface="SimSun" panose="02010600030101010101" pitchFamily="2" charset="-122"/>
              </a:rPr>
              <a:t>These advantages now are restricted for intra-PLMN interactions, not possible across PLMNs</a:t>
            </a:r>
            <a:endParaRPr lang="en-US" sz="2000" dirty="0">
              <a:effectLst/>
              <a:ea typeface="SimSun" panose="02010600030101010101" pitchFamily="2" charset="-122"/>
            </a:endParaRPr>
          </a:p>
          <a:p>
            <a:pPr marL="342900" marR="0" lvl="0" indent="-342900" hangingPunct="0">
              <a:spcBef>
                <a:spcPts val="0"/>
              </a:spcBef>
              <a:spcAft>
                <a:spcPts val="900"/>
              </a:spcAft>
              <a:buFont typeface="Times New Roman" panose="02020603050405020304" pitchFamily="18" charset="0"/>
              <a:buChar char="-"/>
            </a:pPr>
            <a:endParaRPr lang="en-US" sz="2000" dirty="0">
              <a:effectLst/>
              <a:latin typeface="Times New Roman" panose="02020603050405020304" pitchFamily="18" charset="0"/>
              <a:ea typeface="SimSun" panose="02010600030101010101" pitchFamily="2" charset="-122"/>
            </a:endParaRPr>
          </a:p>
          <a:p>
            <a:endParaRPr lang="en-US" altLang="en-US" dirty="0"/>
          </a:p>
          <a:p>
            <a:endParaRPr lang="en-US" altLang="en-US" dirty="0"/>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2400" dirty="0"/>
              <a:t>This SID proposes the following objectives</a:t>
            </a:r>
          </a:p>
          <a:p>
            <a:pPr lvl="1"/>
            <a:r>
              <a:rPr lang="en-US" sz="2000" dirty="0">
                <a:effectLst/>
                <a:ea typeface="SimSun" panose="02010600030101010101" pitchFamily="2" charset="-122"/>
              </a:rPr>
              <a:t>Identify the implications of having different combinations of communication models between client PLMN and destination PLMN.</a:t>
            </a:r>
          </a:p>
          <a:p>
            <a:pPr lvl="1"/>
            <a:r>
              <a:rPr lang="en-US" sz="2000" dirty="0">
                <a:effectLst/>
                <a:ea typeface="SimSun" panose="02010600030101010101" pitchFamily="2" charset="-122"/>
              </a:rPr>
              <a:t>Identify the element(s) in the destination PLMN that is responsible to perform the delegated logic and describe the required capabilities.</a:t>
            </a:r>
          </a:p>
          <a:p>
            <a:pPr lvl="1"/>
            <a:r>
              <a:rPr lang="en-US" sz="2000" dirty="0">
                <a:effectLst/>
                <a:ea typeface="SimSun" panose="02010600030101010101" pitchFamily="2" charset="-122"/>
              </a:rPr>
              <a:t>Propose required procedure and interfaces update.</a:t>
            </a:r>
          </a:p>
          <a:p>
            <a:pPr marL="0" indent="0">
              <a:buNone/>
            </a:pPr>
            <a:endParaRPr lang="en-US"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8" ma:contentTypeDescription="Create a new document." ma:contentTypeScope="" ma:versionID="3579f20970882bd1d00c478ce3a13542">
  <xsd:schema xmlns:xsd="http://www.w3.org/2001/XMLSchema" xmlns:xs="http://www.w3.org/2001/XMLSchema" xmlns:p="http://schemas.microsoft.com/office/2006/metadata/properties" xmlns:ns2="a666cf78-39a2-4718-9e3a-c97e0f2e2430" xmlns:ns3="5febc012-5c62-464f-8fa7-270037d49f7f" targetNamespace="http://schemas.microsoft.com/office/2006/metadata/properties" ma:root="true" ma:fieldsID="ed9a0d99b71c5880959c2226804d7520" ns2:_="" ns3:_="">
    <xsd:import namespace="a666cf78-39a2-4718-9e3a-c97e0f2e2430"/>
    <xsd:import namespace="5febc012-5c62-464f-8fa7-270037d49f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6D7534-7569-4A0A-BC8F-FEB0F5A2DF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purl.org/dc/elements/1.1/"/>
    <ds:schemaRef ds:uri="http://purl.org/dc/dcmitype/"/>
    <ds:schemaRef ds:uri="http://schemas.microsoft.com/office/2006/metadata/properties"/>
    <ds:schemaRef ds:uri="http://purl.org/dc/terms/"/>
    <ds:schemaRef ds:uri="http://www.w3.org/XML/1998/namespace"/>
    <ds:schemaRef ds:uri="http://schemas.openxmlformats.org/package/2006/metadata/core-properties"/>
    <ds:schemaRef ds:uri="http://schemas.microsoft.com/office/infopath/2007/PartnerControls"/>
    <ds:schemaRef ds:uri="5febc012-5c62-464f-8fa7-270037d49f7f"/>
    <ds:schemaRef ds:uri="a666cf78-39a2-4718-9e3a-c97e0f2e2430"/>
  </ds:schemaRefs>
</ds:datastoreItem>
</file>

<file path=docProps/app.xml><?xml version="1.0" encoding="utf-8"?>
<Properties xmlns="http://schemas.openxmlformats.org/officeDocument/2006/extended-properties" xmlns:vt="http://schemas.openxmlformats.org/officeDocument/2006/docPropsVTypes">
  <Template>Office Theme</Template>
  <TotalTime>5488</TotalTime>
  <Words>238</Words>
  <Application>Microsoft Macintosh PowerPoint</Application>
  <PresentationFormat>Widescreen</PresentationFormat>
  <Paragraphs>39</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Arial </vt:lpstr>
      <vt:lpstr>Calibri</vt:lpstr>
      <vt:lpstr>Calibri Light</vt:lpstr>
      <vt:lpstr>Ericsson Hilda</vt:lpstr>
      <vt:lpstr>Times New Roman</vt:lpstr>
      <vt:lpstr>Office Theme</vt:lpstr>
      <vt:lpstr>Study on delegation of (re)selection of target NF across PLMNs</vt:lpstr>
      <vt:lpstr>Outline</vt:lpstr>
      <vt:lpstr>Content</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Ericsson-MH7</cp:lastModifiedBy>
  <cp:revision>595</cp:revision>
  <dcterms:created xsi:type="dcterms:W3CDTF">2010-02-05T13:52:04Z</dcterms:created>
  <dcterms:modified xsi:type="dcterms:W3CDTF">2023-05-12T06:44:49Z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ies>
</file>